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33" d="100"/>
          <a:sy n="33" d="100"/>
        </p:scale>
        <p:origin x="126" y="-59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5894-31E0-4A38-90EE-69201DF5FF78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1863-E791-4C26-B028-2D4131FE49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7746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5894-31E0-4A38-90EE-69201DF5FF78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1863-E791-4C26-B028-2D4131FE49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8856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5894-31E0-4A38-90EE-69201DF5FF78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1863-E791-4C26-B028-2D4131FE49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3737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5894-31E0-4A38-90EE-69201DF5FF78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1863-E791-4C26-B028-2D4131FE49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4009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5894-31E0-4A38-90EE-69201DF5FF78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1863-E791-4C26-B028-2D4131FE49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0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5894-31E0-4A38-90EE-69201DF5FF78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1863-E791-4C26-B028-2D4131FE49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04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5894-31E0-4A38-90EE-69201DF5FF78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1863-E791-4C26-B028-2D4131FE49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0268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5894-31E0-4A38-90EE-69201DF5FF78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1863-E791-4C26-B028-2D4131FE49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828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5894-31E0-4A38-90EE-69201DF5FF78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1863-E791-4C26-B028-2D4131FE49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3977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5894-31E0-4A38-90EE-69201DF5FF78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1863-E791-4C26-B028-2D4131FE49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4643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5894-31E0-4A38-90EE-69201DF5FF78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1863-E791-4C26-B028-2D4131FE49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5972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195894-31E0-4A38-90EE-69201DF5FF78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681863-E791-4C26-B028-2D4131FE49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3528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>
            <a:extLst>
              <a:ext uri="{FF2B5EF4-FFF2-40B4-BE49-F238E27FC236}">
                <a16:creationId xmlns:a16="http://schemas.microsoft.com/office/drawing/2014/main" id="{07CB8B51-E364-E0D4-39F2-7A0D03AF8774}"/>
              </a:ext>
            </a:extLst>
          </p:cNvPr>
          <p:cNvSpPr txBox="1"/>
          <p:nvPr/>
        </p:nvSpPr>
        <p:spPr>
          <a:xfrm>
            <a:off x="1835944" y="8078679"/>
            <a:ext cx="14363700" cy="27792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1. Introdução</a:t>
            </a:r>
          </a:p>
          <a:p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endParaRPr lang="pt-BR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2. Objetivos</a:t>
            </a:r>
          </a:p>
          <a:p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endParaRPr lang="pt-BR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3. Metodologia</a:t>
            </a:r>
          </a:p>
          <a:p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endParaRPr lang="pt-BR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16BC592-999E-58CC-5472-8C9775C082BA}"/>
              </a:ext>
            </a:extLst>
          </p:cNvPr>
          <p:cNvSpPr txBox="1"/>
          <p:nvPr/>
        </p:nvSpPr>
        <p:spPr>
          <a:xfrm>
            <a:off x="17221200" y="8078679"/>
            <a:ext cx="13966032" cy="296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4. Resultados</a:t>
            </a:r>
          </a:p>
          <a:p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endParaRPr lang="pt-BR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5. Considerações</a:t>
            </a:r>
          </a:p>
          <a:p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endParaRPr lang="pt-BR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  <a:p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5E94115B-5C84-57EB-393A-801B0FB1A5BF}"/>
              </a:ext>
            </a:extLst>
          </p:cNvPr>
          <p:cNvSpPr txBox="1"/>
          <p:nvPr/>
        </p:nvSpPr>
        <p:spPr>
          <a:xfrm>
            <a:off x="12614391" y="852979"/>
            <a:ext cx="1890023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Título do Trabalho Apresentado na I Semana de Pesquisa, Extensão e Pós-Graduação</a:t>
            </a:r>
          </a:p>
          <a:p>
            <a:pPr algn="ctr"/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Autores: </a:t>
            </a:r>
            <a:r>
              <a:rPr lang="pt-BR" sz="6000" dirty="0" err="1">
                <a:latin typeface="Arial" panose="020B0604020202020204" pitchFamily="34" charset="0"/>
                <a:cs typeface="Arial" panose="020B0604020202020204" pitchFamily="34" charset="0"/>
              </a:rPr>
              <a:t>xxxxxxx,xxxxxxxxxxxxx,x,xxxxxxxxx,xxxxxxxxx,xxxxxxxxx,xxxxxxxx</a:t>
            </a:r>
            <a:endParaRPr lang="pt-BR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7ABB3716-1CCE-DEDA-E5C0-960958D081F5}"/>
              </a:ext>
            </a:extLst>
          </p:cNvPr>
          <p:cNvSpPr txBox="1"/>
          <p:nvPr/>
        </p:nvSpPr>
        <p:spPr>
          <a:xfrm>
            <a:off x="698616" y="39327025"/>
            <a:ext cx="30075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Realização: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38699F69-FBA6-583C-C49F-7AA15CFFE18C}"/>
              </a:ext>
            </a:extLst>
          </p:cNvPr>
          <p:cNvSpPr txBox="1"/>
          <p:nvPr/>
        </p:nvSpPr>
        <p:spPr>
          <a:xfrm>
            <a:off x="16918406" y="39395851"/>
            <a:ext cx="18069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Apoio:</a:t>
            </a:r>
          </a:p>
        </p:txBody>
      </p:sp>
      <p:cxnSp>
        <p:nvCxnSpPr>
          <p:cNvPr id="38" name="Conector reto 37">
            <a:extLst>
              <a:ext uri="{FF2B5EF4-FFF2-40B4-BE49-F238E27FC236}">
                <a16:creationId xmlns:a16="http://schemas.microsoft.com/office/drawing/2014/main" id="{C9DA60CF-C13A-1602-ED48-A86D9F29DADF}"/>
              </a:ext>
            </a:extLst>
          </p:cNvPr>
          <p:cNvCxnSpPr/>
          <p:nvPr/>
        </p:nvCxnSpPr>
        <p:spPr>
          <a:xfrm>
            <a:off x="723900" y="6817054"/>
            <a:ext cx="30790727" cy="0"/>
          </a:xfrm>
          <a:prstGeom prst="line">
            <a:avLst/>
          </a:prstGeom>
          <a:ln w="3048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>
            <a:extLst>
              <a:ext uri="{FF2B5EF4-FFF2-40B4-BE49-F238E27FC236}">
                <a16:creationId xmlns:a16="http://schemas.microsoft.com/office/drawing/2014/main" id="{64F49646-B8D5-C8D4-30E1-65C237D010BB}"/>
              </a:ext>
            </a:extLst>
          </p:cNvPr>
          <p:cNvCxnSpPr/>
          <p:nvPr/>
        </p:nvCxnSpPr>
        <p:spPr>
          <a:xfrm>
            <a:off x="804280" y="39120108"/>
            <a:ext cx="30790727" cy="0"/>
          </a:xfrm>
          <a:prstGeom prst="line">
            <a:avLst/>
          </a:prstGeom>
          <a:ln w="3048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Imagem 2" descr="Texto&#10;&#10;O conteúdo gerado por IA pode estar incorreto.">
            <a:extLst>
              <a:ext uri="{FF2B5EF4-FFF2-40B4-BE49-F238E27FC236}">
                <a16:creationId xmlns:a16="http://schemas.microsoft.com/office/drawing/2014/main" id="{316C749E-6FC7-F444-7C11-3DB4879D14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716" y="1193808"/>
            <a:ext cx="11915775" cy="3505200"/>
          </a:xfrm>
          <a:prstGeom prst="rect">
            <a:avLst/>
          </a:prstGeom>
        </p:spPr>
      </p:pic>
      <p:pic>
        <p:nvPicPr>
          <p:cNvPr id="1026" name="Picture 2" descr="Uso da Marca – FAPEPI">
            <a:extLst>
              <a:ext uri="{FF2B5EF4-FFF2-40B4-BE49-F238E27FC236}">
                <a16:creationId xmlns:a16="http://schemas.microsoft.com/office/drawing/2014/main" id="{25A873D0-15BB-883E-041F-62969626B4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0549" y="39624000"/>
            <a:ext cx="1952865" cy="3270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Uespi - What the Logo?">
            <a:extLst>
              <a:ext uri="{FF2B5EF4-FFF2-40B4-BE49-F238E27FC236}">
                <a16:creationId xmlns:a16="http://schemas.microsoft.com/office/drawing/2014/main" id="{58296FAB-EA2D-09B4-E68D-2A22333FDA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139" y="39327025"/>
            <a:ext cx="3765884" cy="3765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A38D4E43-3704-C22E-FF15-B53EC7D48CC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24187" t="20922" r="17247" b="22537"/>
          <a:stretch>
            <a:fillRect/>
          </a:stretch>
        </p:blipFill>
        <p:spPr>
          <a:xfrm>
            <a:off x="19077179" y="39685476"/>
            <a:ext cx="5922215" cy="3208557"/>
          </a:xfrm>
          <a:prstGeom prst="rect">
            <a:avLst/>
          </a:prstGeom>
        </p:spPr>
      </p:pic>
      <p:pic>
        <p:nvPicPr>
          <p:cNvPr id="1034" name="Picture 10" descr="Capes Logo, HD Png Download - kindpng">
            <a:extLst>
              <a:ext uri="{FF2B5EF4-FFF2-40B4-BE49-F238E27FC236}">
                <a16:creationId xmlns:a16="http://schemas.microsoft.com/office/drawing/2014/main" id="{35A07337-F8EE-E229-6C11-BCD7844755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7149" y="39624000"/>
            <a:ext cx="3077478" cy="299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85953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54</Words>
  <Application>Microsoft Office PowerPoint</Application>
  <PresentationFormat>Personalizar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Rauirys Alencar De Oliveira</dc:creator>
  <cp:lastModifiedBy>Rauirys Alencar De Oliveira</cp:lastModifiedBy>
  <cp:revision>3</cp:revision>
  <dcterms:created xsi:type="dcterms:W3CDTF">2024-09-12T18:42:49Z</dcterms:created>
  <dcterms:modified xsi:type="dcterms:W3CDTF">2025-09-22T14:42:52Z</dcterms:modified>
</cp:coreProperties>
</file>