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3" autoAdjust="0"/>
    <p:restoredTop sz="94660"/>
  </p:normalViewPr>
  <p:slideViewPr>
    <p:cSldViewPr snapToGrid="0">
      <p:cViewPr>
        <p:scale>
          <a:sx n="100" d="100"/>
          <a:sy n="100" d="100"/>
        </p:scale>
        <p:origin x="-2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0ACA38-761E-6076-01EF-584DEF0F6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D9BD015-ADB5-A708-D2C1-884E10A36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D35FC12-9765-ACD5-305A-8E2DC904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6ED311B-ADB2-A9FD-5683-80835CFD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6C290A2-7F65-9D9B-344E-046DAD23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7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D9A7AD-A793-EFB5-0424-084F1143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9E36A8D-14B0-A2F0-BCB4-D55E8F8BE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74D3A20-58D8-4EC6-8F34-544C6FD6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45416A-69EE-B316-CF20-978A454E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7BB9581-EC19-3A03-1604-2129127D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EF45551-EAF5-6E92-1A6D-18F05ACB1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9D5B0EA-3CFF-1FE2-F1E0-6BCDC976F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8843D0E-79E9-6CE0-8671-9939568F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91708D4-575F-9558-7E15-D3E40A7B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B89FFBC-A3BA-4F1E-32D5-3B5FBC36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6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336695-47B7-A4AE-415B-A1CC499B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772CD5-3FEF-FDE8-D4C0-20C7EE18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590079-562F-9344-F1CC-037746C7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3AC71AA-F3CA-DD9C-56C0-4D188180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C3AD1BA-5E1E-A9C7-292C-CAE8FE83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38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8D8753-D628-A341-0422-3D6D8175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4DAF82D-4652-445A-636B-2BA96ABD2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E679289-232C-E78A-8AB2-1F4E46AB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50C6221-8DC1-0129-B280-D0B8030B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7C384D-1C54-E6E3-B305-2CB89975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78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5637ED-2D5D-3FCF-00CE-2439F7BC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1B3BB7-BE12-0E9E-4DE3-1155711C8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0469744-90F5-E10A-23FC-72F89AC84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69FAFD9-8073-6ADD-7986-A584A4B7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CFC1BAA-A81D-8289-CCE9-BEFB6E1F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20D45F0-FC1C-3475-455E-073B32FF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71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13E098-DC99-3C85-E1D5-AEEA749E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EE0195B-2EF8-0AE5-21C4-E71F237D3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E1D66FC-95E6-7D6B-13BB-447B1330C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F9796CB-1F39-59BB-606F-871AEFCBD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CB7C91-30ED-C706-52DA-AB5DF960A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22D80466-1D0F-BFC2-1014-4BF47F62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00FB42E-82FE-39F8-C97D-ABD0DB33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FC5363FE-44D9-ABEC-3420-63AB420A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43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665220-9CEC-758F-94A8-3BC980BE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02356AE-41CD-2EA8-BAA3-991D3081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8D16A196-9DC0-F0A5-4201-CA02A1DB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04ED0B2-B578-BB37-BEB4-61FBF9DE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38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1655AB8-4D32-A4EE-8925-4F0B6C2B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3DAB477-3835-68A4-491D-81B095F8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E8016C1-42B4-7916-4197-7EF90887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32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EE4BC9-831F-99E6-B8F2-C1802703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70522F6-B8BD-29C4-B6A7-1AD6B1A9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78FB584-BFB4-2982-8A75-02CC31321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6C7E511-7913-A70D-F551-A33FBDD1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352300D-8EC2-98EC-3F1F-7A5F9776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DE8B25F-B264-FAC8-3B8E-B1CE1D66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5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84CDE9-8A38-9133-D7DD-81F6866C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533B5AD-4858-47E0-7E4A-FB665E90E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FC28EB1-110B-EA14-2416-775739DB7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B85D6F2-1A94-9ADD-430A-ED0A189D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8CCCDC1-6123-8CD4-DAA8-3C765EDA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721FAC3-9F99-A851-FA81-80C39D22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414C10AB-2E14-428C-4475-754E1648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244AC9A-2F48-9653-BB05-E4DC1E3DE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1EDC2C6-641D-600B-DDED-8B4280833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6F5D-9762-4FEE-86F2-B1FB155BBB4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0DFA3BF-D49A-8DBC-EB3E-CA9FAC721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9655EB7-35C7-E492-D727-288586453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2E84-2231-4C9F-BD1B-0E665EF71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87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09B5D4C2-2192-5223-FA4D-0183FABF4C9B}"/>
              </a:ext>
            </a:extLst>
          </p:cNvPr>
          <p:cNvSpPr/>
          <p:nvPr/>
        </p:nvSpPr>
        <p:spPr>
          <a:xfrm>
            <a:off x="7256477" y="5889072"/>
            <a:ext cx="5125673" cy="11594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213" y="5960404"/>
            <a:ext cx="526200" cy="81385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280" y="5987954"/>
            <a:ext cx="1282239" cy="75875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7384408" y="6081700"/>
            <a:ext cx="1963975" cy="692559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577773" y="2698268"/>
            <a:ext cx="9036454" cy="14614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2700" dirty="0">
                <a:ln w="38100">
                  <a:noFill/>
                </a:ln>
                <a:solidFill>
                  <a:schemeClr val="accent4"/>
                </a:solidFill>
                <a:latin typeface="Impact" panose="020B0806030902050204" pitchFamily="34" charset="0"/>
              </a:rPr>
              <a:t>CRONOGRAMA</a:t>
            </a:r>
            <a:r>
              <a:rPr lang="pt-BR" sz="6000" b="1" dirty="0">
                <a:ln w="38100">
                  <a:noFill/>
                </a:ln>
                <a:solidFill>
                  <a:schemeClr val="accent4"/>
                </a:solidFill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6450732B-BA3C-5898-6A74-24C31E8427CF}"/>
              </a:ext>
            </a:extLst>
          </p:cNvPr>
          <p:cNvSpPr txBox="1">
            <a:spLocks/>
          </p:cNvSpPr>
          <p:nvPr/>
        </p:nvSpPr>
        <p:spPr>
          <a:xfrm>
            <a:off x="3772337" y="3835485"/>
            <a:ext cx="4647325" cy="836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b="1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CONECTA ENADE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687F23C7-98F5-2E6D-2A38-17EC0CA7B132}"/>
              </a:ext>
            </a:extLst>
          </p:cNvPr>
          <p:cNvSpPr txBox="1">
            <a:spLocks/>
          </p:cNvSpPr>
          <p:nvPr/>
        </p:nvSpPr>
        <p:spPr>
          <a:xfrm>
            <a:off x="5258414" y="4575190"/>
            <a:ext cx="1675170" cy="756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b="1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2023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25386F-CF16-BB6B-55FB-2A014A5E60CA}"/>
              </a:ext>
            </a:extLst>
          </p:cNvPr>
          <p:cNvSpPr txBox="1">
            <a:spLocks/>
          </p:cNvSpPr>
          <p:nvPr/>
        </p:nvSpPr>
        <p:spPr>
          <a:xfrm>
            <a:off x="201336" y="395822"/>
            <a:ext cx="7509455" cy="9493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Impact" panose="020B0806030902050204" pitchFamily="34" charset="0"/>
              </a:rPr>
              <a:t>I SEMINÁRIO CONECTA ENADE</a:t>
            </a:r>
            <a:endParaRPr lang="pt-BR" sz="28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2C7A544E-ED5F-784F-5551-DE55C763D4CD}"/>
              </a:ext>
            </a:extLst>
          </p:cNvPr>
          <p:cNvSpPr/>
          <p:nvPr/>
        </p:nvSpPr>
        <p:spPr>
          <a:xfrm>
            <a:off x="498829" y="1345176"/>
            <a:ext cx="713515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68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60A3401-C290-E0E4-43D2-27D499801714}"/>
              </a:ext>
            </a:extLst>
          </p:cNvPr>
          <p:cNvSpPr/>
          <p:nvPr/>
        </p:nvSpPr>
        <p:spPr>
          <a:xfrm>
            <a:off x="-124439" y="6095305"/>
            <a:ext cx="920750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27A84D0A-D92B-AE35-EF05-09A287175958}"/>
              </a:ext>
            </a:extLst>
          </p:cNvPr>
          <p:cNvSpPr txBox="1">
            <a:spLocks/>
          </p:cNvSpPr>
          <p:nvPr/>
        </p:nvSpPr>
        <p:spPr>
          <a:xfrm>
            <a:off x="495301" y="6335987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684EDCA-A5CF-FE80-B1A4-7F10780BF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08" y="6178454"/>
            <a:ext cx="408890" cy="6324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C0DED40-2FAF-7A2F-FEDE-FB6F26A87E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0" y="6199861"/>
            <a:ext cx="996379" cy="5896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F30009B-46A2-34CE-E3D3-BA96C4A9DC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5401307" y="6252271"/>
            <a:ext cx="1526130" cy="538161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565AB392-35AA-EFA7-B0F5-EA74388E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77300" cy="1325563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ACOLHIMENTO DO ALUNO ENADE NOS LOCAIS DE APLICAÇÃO DA PROVA </a:t>
            </a:r>
            <a:r>
              <a:rPr lang="pt-BR" altLang="zh-CN" dirty="0">
                <a:solidFill>
                  <a:schemeClr val="accent4"/>
                </a:solidFill>
                <a:latin typeface="Impact" panose="020B0806030902050204" pitchFamily="34" charset="0"/>
              </a:rPr>
              <a:t>–</a:t>
            </a:r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 26/11/202.</a:t>
            </a:r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xmlns="" id="{A6DC0541-7F5D-B1DE-676F-ADC271EB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2490695"/>
            <a:ext cx="2952750" cy="253562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TENDAS</a:t>
            </a:r>
            <a:endParaRPr lang="pt-BR" sz="3600" dirty="0">
              <a:solidFill>
                <a:schemeClr val="bg1"/>
              </a:solidFill>
            </a:endParaRPr>
          </a:p>
          <a:p>
            <a:r>
              <a:rPr lang="pt-BR" sz="3600" b="1" dirty="0">
                <a:solidFill>
                  <a:schemeClr val="bg1"/>
                </a:solidFill>
              </a:rPr>
              <a:t>BANNERS</a:t>
            </a:r>
            <a:endParaRPr lang="pt-BR" sz="3600" dirty="0">
              <a:solidFill>
                <a:schemeClr val="bg1"/>
              </a:solidFill>
            </a:endParaRPr>
          </a:p>
          <a:p>
            <a:r>
              <a:rPr lang="pt-BR" sz="3600" b="1" dirty="0">
                <a:solidFill>
                  <a:schemeClr val="bg1"/>
                </a:solidFill>
              </a:rPr>
              <a:t>ÁGUA</a:t>
            </a:r>
            <a:endParaRPr lang="pt-BR" sz="3600" dirty="0">
              <a:solidFill>
                <a:schemeClr val="bg1"/>
              </a:solidFill>
            </a:endParaRPr>
          </a:p>
          <a:p>
            <a:r>
              <a:rPr lang="pt-BR" sz="3600" b="1" dirty="0">
                <a:solidFill>
                  <a:schemeClr val="bg1"/>
                </a:solidFill>
              </a:rPr>
              <a:t>CANETAS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1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1E09FD5-6577-E2F9-EEA7-BD56521D861B}"/>
              </a:ext>
            </a:extLst>
          </p:cNvPr>
          <p:cNvSpPr/>
          <p:nvPr/>
        </p:nvSpPr>
        <p:spPr>
          <a:xfrm>
            <a:off x="-124439" y="6095305"/>
            <a:ext cx="920750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300" y="892175"/>
            <a:ext cx="6197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dirty="0">
                <a:solidFill>
                  <a:schemeClr val="accent4"/>
                </a:solidFill>
                <a:latin typeface="Impact" panose="020B0806030902050204" pitchFamily="34" charset="0"/>
              </a:rPr>
              <a:t>INSCRIÇÕES ENADE 2023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6300" y="2466975"/>
            <a:ext cx="8686800" cy="3317875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DATA: 27/06/2023 A 31/08/2023.</a:t>
            </a:r>
          </a:p>
          <a:p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PREVISÃO DE INSCRITOS: 252 (CONCLUINTES).</a:t>
            </a:r>
          </a:p>
          <a:p>
            <a:pPr marL="0" indent="0">
              <a:buNone/>
            </a:pPr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TOTAL DE INSCRITOS: 358 (CONCLUINTES).</a:t>
            </a:r>
          </a:p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4F7AFB5-B0BB-34EA-F9A9-46658EBA6A23}"/>
              </a:ext>
            </a:extLst>
          </p:cNvPr>
          <p:cNvSpPr txBox="1">
            <a:spLocks/>
          </p:cNvSpPr>
          <p:nvPr/>
        </p:nvSpPr>
        <p:spPr>
          <a:xfrm>
            <a:off x="495301" y="6335987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DEA4105-428D-EDE5-1DE0-58500CBC9B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08" y="6178454"/>
            <a:ext cx="408890" cy="63241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C12BB3F-7297-2CC9-E9CE-0B7BA5C8B1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0" y="6199861"/>
            <a:ext cx="996379" cy="5896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83979A6B-0BC8-2CC4-6424-D0A7FE92F5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5401307" y="6252271"/>
            <a:ext cx="1526130" cy="5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0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8350" y="681037"/>
            <a:ext cx="8115300" cy="13255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PREENCHIMENTO DO CADASTRO DOS ESTUDANTES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8350" y="2646362"/>
            <a:ext cx="9728200" cy="2967038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DATA: 27/06/2023 A 18/11/2023.</a:t>
            </a:r>
          </a:p>
          <a:p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REALIZAÇÃO DO PREENCHIMENTO DO CADASTRO: 03.</a:t>
            </a:r>
          </a:p>
          <a:p>
            <a:pPr marL="0" indent="0">
              <a:buNone/>
            </a:pPr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FALTA PREENCHIMENTO DO CADASTRO: 355.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FE4134A-25CE-990A-8AA8-097515815016}"/>
              </a:ext>
            </a:extLst>
          </p:cNvPr>
          <p:cNvSpPr/>
          <p:nvPr/>
        </p:nvSpPr>
        <p:spPr>
          <a:xfrm>
            <a:off x="2038350" y="6083099"/>
            <a:ext cx="1015365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9C9F7F0-92F7-251B-D830-96E345BA2394}"/>
              </a:ext>
            </a:extLst>
          </p:cNvPr>
          <p:cNvSpPr txBox="1">
            <a:spLocks/>
          </p:cNvSpPr>
          <p:nvPr/>
        </p:nvSpPr>
        <p:spPr>
          <a:xfrm>
            <a:off x="2105026" y="6334496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E4AC7C1-E387-246B-B37A-8EFF30C949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233" y="6176963"/>
            <a:ext cx="408890" cy="63241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F56BAB50-D5EE-3ECC-212D-847F169784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65" y="6198370"/>
            <a:ext cx="996379" cy="5896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B4C552FF-936E-9C67-345D-5E0870C247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7011032" y="6250780"/>
            <a:ext cx="1526130" cy="5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28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9F09E2CD-9E7E-1F36-556B-8511D359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860425"/>
            <a:ext cx="81788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PREENCHIMENTO</a:t>
            </a:r>
            <a:r>
              <a:rPr lang="pt-BR" b="1" dirty="0">
                <a:solidFill>
                  <a:schemeClr val="accent4"/>
                </a:solidFill>
                <a:latin typeface="Impact" panose="020B0806030902050204" pitchFamily="34" charset="0"/>
              </a:rPr>
              <a:t> DO QUESTIONÁRIO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0C539DF0-1408-630C-F62D-AAB12F14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2320925"/>
            <a:ext cx="9258300" cy="3546475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DO ESTUDANTE – 01/09/2023 A 25/11/2023.</a:t>
            </a: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DO COORDENADOR – 27/11/2023 A 08/12/2023.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</a:rPr>
              <a:t>*SERÁ ACOMPANHADO PELA EQUIPE TÉCNICA DO CONECTA ENADE/UESPI</a:t>
            </a:r>
            <a:r>
              <a:rPr lang="pt-BR" dirty="0">
                <a:solidFill>
                  <a:schemeClr val="bg1"/>
                </a:solidFill>
              </a:rPr>
              <a:t>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60A3401-C290-E0E4-43D2-27D499801714}"/>
              </a:ext>
            </a:extLst>
          </p:cNvPr>
          <p:cNvSpPr/>
          <p:nvPr/>
        </p:nvSpPr>
        <p:spPr>
          <a:xfrm>
            <a:off x="-124439" y="6095305"/>
            <a:ext cx="920750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27A84D0A-D92B-AE35-EF05-09A287175958}"/>
              </a:ext>
            </a:extLst>
          </p:cNvPr>
          <p:cNvSpPr txBox="1">
            <a:spLocks/>
          </p:cNvSpPr>
          <p:nvPr/>
        </p:nvSpPr>
        <p:spPr>
          <a:xfrm>
            <a:off x="495301" y="6335987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684EDCA-A5CF-FE80-B1A4-7F10780BF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08" y="6178454"/>
            <a:ext cx="408890" cy="6324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C0DED40-2FAF-7A2F-FEDE-FB6F26A87E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0" y="6199861"/>
            <a:ext cx="996379" cy="5896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F30009B-46A2-34CE-E3D3-BA96C4A9DC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5401307" y="6252271"/>
            <a:ext cx="1526130" cy="5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2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8350" y="681037"/>
            <a:ext cx="8115300" cy="13255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PREENCHIMENTO DO CADASTRO DOS ESTUDANTES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8350" y="2646362"/>
            <a:ext cx="9728200" cy="2967038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DATA: 27/06/2023 A 18/11/2023.</a:t>
            </a:r>
          </a:p>
          <a:p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REALIZAÇÃO DO PREENCHIMENTO DO CADASTRO: 03.</a:t>
            </a:r>
          </a:p>
          <a:p>
            <a:pPr marL="0" indent="0">
              <a:buNone/>
            </a:pPr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FALTA PREENCHIMENTO DO CADASTRO: 355.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A85358C3-58B0-5F68-F069-99DD35025961}"/>
              </a:ext>
            </a:extLst>
          </p:cNvPr>
          <p:cNvSpPr/>
          <p:nvPr/>
        </p:nvSpPr>
        <p:spPr>
          <a:xfrm>
            <a:off x="2038350" y="6083099"/>
            <a:ext cx="1015365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655249AD-BF82-C1C1-C8B7-F3DDD0914ACE}"/>
              </a:ext>
            </a:extLst>
          </p:cNvPr>
          <p:cNvSpPr txBox="1">
            <a:spLocks/>
          </p:cNvSpPr>
          <p:nvPr/>
        </p:nvSpPr>
        <p:spPr>
          <a:xfrm>
            <a:off x="2105026" y="6334496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5E6C52E1-B0B8-633F-E98C-6C6052D5E5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233" y="6176963"/>
            <a:ext cx="408890" cy="6324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D7308942-99B9-3F61-3C5D-48B972105D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65" y="6198370"/>
            <a:ext cx="996379" cy="5896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5F98259F-A024-5A29-1FA2-A2915B5693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7011032" y="6250780"/>
            <a:ext cx="1526130" cy="5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6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60A3401-C290-E0E4-43D2-27D499801714}"/>
              </a:ext>
            </a:extLst>
          </p:cNvPr>
          <p:cNvSpPr/>
          <p:nvPr/>
        </p:nvSpPr>
        <p:spPr>
          <a:xfrm>
            <a:off x="-124439" y="6095305"/>
            <a:ext cx="920750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27A84D0A-D92B-AE35-EF05-09A287175958}"/>
              </a:ext>
            </a:extLst>
          </p:cNvPr>
          <p:cNvSpPr txBox="1">
            <a:spLocks/>
          </p:cNvSpPr>
          <p:nvPr/>
        </p:nvSpPr>
        <p:spPr>
          <a:xfrm>
            <a:off x="495301" y="6335987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684EDCA-A5CF-FE80-B1A4-7F10780BF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08" y="6178454"/>
            <a:ext cx="408890" cy="6324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C0DED40-2FAF-7A2F-FEDE-FB6F26A87E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0" y="6199861"/>
            <a:ext cx="996379" cy="5896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F30009B-46A2-34CE-E3D3-BA96C4A9DC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5401307" y="6252271"/>
            <a:ext cx="1526130" cy="53816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D8B2AAB-3115-F25E-F39C-9A0FFD788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1000"/>
            <a:ext cx="9639301" cy="1309688"/>
          </a:xfrm>
        </p:spPr>
        <p:txBody>
          <a:bodyPr>
            <a:normAutofit/>
          </a:bodyPr>
          <a:lstStyle/>
          <a:p>
            <a:pPr algn="ctr"/>
            <a:r>
              <a:rPr lang="pt-BR" sz="4800" dirty="0">
                <a:solidFill>
                  <a:schemeClr val="accent4"/>
                </a:solidFill>
                <a:latin typeface="Impact" panose="020B0806030902050204" pitchFamily="34" charset="0"/>
              </a:rPr>
              <a:t>APLICAÇÃO DAS PROVAS </a:t>
            </a:r>
            <a:r>
              <a:rPr lang="pt-BR" sz="4800">
                <a:solidFill>
                  <a:schemeClr val="accent4"/>
                </a:solidFill>
                <a:latin typeface="Impact" panose="020B0806030902050204" pitchFamily="34" charset="0"/>
              </a:rPr>
              <a:t>– </a:t>
            </a:r>
            <a:r>
              <a:rPr lang="pt-BR" sz="4800" smtClean="0">
                <a:solidFill>
                  <a:schemeClr val="accent4"/>
                </a:solidFill>
                <a:latin typeface="Impact" panose="020B0806030902050204" pitchFamily="34" charset="0"/>
              </a:rPr>
              <a:t>26/11/2023</a:t>
            </a:r>
            <a:endParaRPr lang="pt-BR" sz="4800" dirty="0">
              <a:solidFill>
                <a:schemeClr val="accent4"/>
              </a:solidFill>
              <a:latin typeface="Impact" panose="020B0806030902050204" pitchFamily="34" charset="0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B1F28778-159F-C154-22E0-472F3F7CF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15450" cy="41651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REGISTRO DE DECLARAÇÃO DE RESPONSABILIDADE DA UESPI FEITA PELO COORDENADOR DE CURSO – A PARTIR DE 04/01/2024.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SOLICITAÇÃO DE DISPENSA DE PARTICIPAÇÃO NA PROVA ENADE FEITA PELO ESTUDANTE – 04/01/2024 A 09/02/2024.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SOLICITAÇÃO DE DISPENSA DE PARTICIPAÇÃO NA PROVA ENADE PELA IES (COORDENADOR DO CURSO) – 04/01/2024 A 20/02/2024.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ANÁLISE E DELIBERAÇÃO, PELO INEP, DAS SOLICITAÇÕES DE DISPENSA DA IES (INEP) – 04/01/2024 A 20/02/2024.</a:t>
            </a:r>
          </a:p>
          <a:p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1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772AE796-5E37-C40F-09B5-7CAFD24F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307975"/>
            <a:ext cx="8743950" cy="13255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ATUAÇÃO PROGRAMA CONECTA ENADE X CURSOS ENADE 2023 DA UESPI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xmlns="" id="{C580764A-8C1C-5325-D40D-3C2B7BA2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863725"/>
            <a:ext cx="9715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bg1"/>
                </a:solidFill>
                <a:latin typeface="Impact" panose="020B0806030902050204" pitchFamily="34" charset="0"/>
              </a:rPr>
              <a:t>EQUIPE TÉCNICA  </a:t>
            </a:r>
            <a:r>
              <a:rPr lang="pt-BR" altLang="zh-CN" b="1" dirty="0">
                <a:solidFill>
                  <a:schemeClr val="bg1"/>
                </a:solidFill>
              </a:rPr>
              <a:t>–</a:t>
            </a:r>
            <a:r>
              <a:rPr lang="pt-BR" b="1" dirty="0">
                <a:solidFill>
                  <a:schemeClr val="bg1"/>
                </a:solidFill>
              </a:rPr>
              <a:t> 18/09/2023 A 30/09/2023</a:t>
            </a:r>
            <a:endParaRPr lang="pt-BR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b="1" dirty="0">
                <a:solidFill>
                  <a:schemeClr val="bg1"/>
                </a:solidFill>
              </a:rPr>
              <a:t>OFICINA DE FORMAÇÃO TÉCNICA </a:t>
            </a:r>
            <a:r>
              <a:rPr lang="pt-BR" altLang="zh-CN" sz="2400" b="1" dirty="0">
                <a:solidFill>
                  <a:schemeClr val="bg1"/>
                </a:solidFill>
              </a:rPr>
              <a:t>–</a:t>
            </a:r>
            <a:r>
              <a:rPr lang="pt-BR" sz="2400" b="1" dirty="0">
                <a:solidFill>
                  <a:schemeClr val="bg1"/>
                </a:solidFill>
              </a:rPr>
              <a:t> SISTEMA NACIONAL DE AVALIAÇÃO DO ENSINO SUPERIOR </a:t>
            </a:r>
            <a:r>
              <a:rPr lang="pt-BR" altLang="zh-CN" sz="2400" b="1" dirty="0">
                <a:solidFill>
                  <a:schemeClr val="bg1"/>
                </a:solidFill>
              </a:rPr>
              <a:t>–</a:t>
            </a:r>
            <a:r>
              <a:rPr lang="pt-BR" sz="2400" b="1" dirty="0">
                <a:solidFill>
                  <a:schemeClr val="bg1"/>
                </a:solidFill>
              </a:rPr>
              <a:t> SINAES.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b="1" dirty="0">
                <a:solidFill>
                  <a:schemeClr val="bg1"/>
                </a:solidFill>
              </a:rPr>
              <a:t>AUXÍLIO AO PREENCHIMENTO DO CADASTRO DOS ESTUDANTES.</a:t>
            </a:r>
            <a:endParaRPr lang="pt-B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*PÚBLICO ALVO: DIRETOR DE CENTRO, COORDENADOR DE CURSO, PROFESSORES DE CONTEÚDOS ESPECÍFICOS QUE FARÃO PARTE DA EQUIPE PEDAGÓGICA E ALUNOS CONCLUINTES.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122193D6-2A32-5B0C-D031-4E18042F8614}"/>
              </a:ext>
            </a:extLst>
          </p:cNvPr>
          <p:cNvSpPr/>
          <p:nvPr/>
        </p:nvSpPr>
        <p:spPr>
          <a:xfrm>
            <a:off x="2038350" y="6083099"/>
            <a:ext cx="1015365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4242E9DA-B001-A46D-0876-0F3BBBC18B28}"/>
              </a:ext>
            </a:extLst>
          </p:cNvPr>
          <p:cNvSpPr txBox="1">
            <a:spLocks/>
          </p:cNvSpPr>
          <p:nvPr/>
        </p:nvSpPr>
        <p:spPr>
          <a:xfrm>
            <a:off x="2105026" y="6334496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CDAC035B-10CB-51C1-11CE-1A07435091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233" y="6176963"/>
            <a:ext cx="408890" cy="632417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41697A2D-8BC3-DF58-700E-998704BA83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65" y="6198370"/>
            <a:ext cx="996379" cy="58960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3075046A-3EC2-1318-B7D7-0AF82BEF19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7011032" y="6250780"/>
            <a:ext cx="1526130" cy="5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7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60A3401-C290-E0E4-43D2-27D499801714}"/>
              </a:ext>
            </a:extLst>
          </p:cNvPr>
          <p:cNvSpPr/>
          <p:nvPr/>
        </p:nvSpPr>
        <p:spPr>
          <a:xfrm>
            <a:off x="-124439" y="6095305"/>
            <a:ext cx="920750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27A84D0A-D92B-AE35-EF05-09A287175958}"/>
              </a:ext>
            </a:extLst>
          </p:cNvPr>
          <p:cNvSpPr txBox="1">
            <a:spLocks/>
          </p:cNvSpPr>
          <p:nvPr/>
        </p:nvSpPr>
        <p:spPr>
          <a:xfrm>
            <a:off x="495301" y="6335987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684EDCA-A5CF-FE80-B1A4-7F10780BF3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08" y="6178454"/>
            <a:ext cx="408890" cy="63241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C0DED40-2FAF-7A2F-FEDE-FB6F26A87E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40" y="6199861"/>
            <a:ext cx="996379" cy="5896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F30009B-46A2-34CE-E3D3-BA96C4A9DC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5401307" y="6252271"/>
            <a:ext cx="1526130" cy="538161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5B607A47-4D45-6EA3-6C45-0CBCEB554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1038"/>
            <a:ext cx="9071688" cy="13255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ATUAÇÃO PROGRAMA CONECTA ENADE X CURSOS ENADE 2023 DA UESPI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17799E4F-7425-BAAE-CADF-27D45BCB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63750"/>
            <a:ext cx="9420225" cy="381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solidFill>
                  <a:schemeClr val="bg1"/>
                </a:solidFill>
                <a:latin typeface="Impact" panose="020B0806030902050204" pitchFamily="34" charset="0"/>
              </a:rPr>
              <a:t>EQUIPE DE LÍNGUA PORTUGUESA  </a:t>
            </a:r>
            <a:r>
              <a:rPr lang="pt-BR" altLang="zh-CN" b="1" dirty="0">
                <a:solidFill>
                  <a:schemeClr val="bg1"/>
                </a:solidFill>
              </a:rPr>
              <a:t>–</a:t>
            </a:r>
            <a:r>
              <a:rPr lang="pt-BR" b="1" dirty="0">
                <a:solidFill>
                  <a:schemeClr val="bg1"/>
                </a:solidFill>
              </a:rPr>
              <a:t> 18/09/2023 A 30/09/2023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b="1" dirty="0">
                <a:solidFill>
                  <a:schemeClr val="bg1"/>
                </a:solidFill>
              </a:rPr>
              <a:t>FORMAÇÃO SOBRE A PROVA ENADE E SUA CONSTITUIÇÃO DE ITENS.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*PÚBLICO ALVO: DIRETOR DE CENTRO, COORDENADOR DE CURSO, PROFESSORES DE CONTEÚDOS ESPECÍFICOS QUE FARÃO PARTE DA EQUIPE PEDAGÓGICA E ALUNOS CONCLUINTES.</a:t>
            </a:r>
            <a:endParaRPr lang="pt-BR" sz="2400" dirty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4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122193D6-2A32-5B0C-D031-4E18042F8614}"/>
              </a:ext>
            </a:extLst>
          </p:cNvPr>
          <p:cNvSpPr/>
          <p:nvPr/>
        </p:nvSpPr>
        <p:spPr>
          <a:xfrm>
            <a:off x="2038350" y="6083099"/>
            <a:ext cx="10153650" cy="798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4242E9DA-B001-A46D-0876-0F3BBBC18B28}"/>
              </a:ext>
            </a:extLst>
          </p:cNvPr>
          <p:cNvSpPr txBox="1">
            <a:spLocks/>
          </p:cNvSpPr>
          <p:nvPr/>
        </p:nvSpPr>
        <p:spPr>
          <a:xfrm>
            <a:off x="2105026" y="6334496"/>
            <a:ext cx="5037850" cy="50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F77B4"/>
                </a:solidFill>
                <a:latin typeface="Impact" panose="020B0806030902050204" pitchFamily="34" charset="0"/>
              </a:rPr>
              <a:t>I SEMINÁRIO CONECTA ENADE    </a:t>
            </a:r>
            <a:r>
              <a:rPr lang="pt-BR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|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CDAC035B-10CB-51C1-11CE-1A07435091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233" y="6176963"/>
            <a:ext cx="408890" cy="632417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41697A2D-8BC3-DF58-700E-998704BA83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65" y="6198370"/>
            <a:ext cx="996379" cy="58960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3075046A-3EC2-1318-B7D7-0AF82BEF19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2269"/>
          <a:stretch/>
        </p:blipFill>
        <p:spPr>
          <a:xfrm>
            <a:off x="7011032" y="6250780"/>
            <a:ext cx="1526130" cy="53816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E89748A8-FAC0-7DFF-DDC0-92EFB6D6F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26" y="342529"/>
            <a:ext cx="10515600" cy="13255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4"/>
                </a:solidFill>
                <a:latin typeface="Impact" panose="020B0806030902050204" pitchFamily="34" charset="0"/>
              </a:rPr>
              <a:t>ATUAÇÃO PROGRAMA CONECTA ENADE X CURSOS ENADE 2023 DA UESPI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177A91F4-122D-2D18-597E-D9F572410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0" y="1889316"/>
            <a:ext cx="98202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>
                <a:solidFill>
                  <a:schemeClr val="bg1"/>
                </a:solidFill>
                <a:latin typeface="Impact" panose="020B0806030902050204" pitchFamily="34" charset="0"/>
              </a:rPr>
              <a:t>EQUIPE PEDAGÓGICA </a:t>
            </a:r>
            <a:r>
              <a:rPr lang="pt-BR" altLang="zh-CN" sz="3200" b="1" dirty="0">
                <a:solidFill>
                  <a:schemeClr val="bg1"/>
                </a:solidFill>
              </a:rPr>
              <a:t>–</a:t>
            </a:r>
            <a:r>
              <a:rPr lang="pt-BR" sz="3200" b="1" dirty="0">
                <a:solidFill>
                  <a:schemeClr val="bg1"/>
                </a:solidFill>
              </a:rPr>
              <a:t> 02/10/2023 A 25/11/2023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FORMAÇÃO SOBRE OS CONTEÚDOS ESPECÍFICOS TRABALHADOS NOS CURSOS.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AULAS COM </a:t>
            </a:r>
            <a:r>
              <a:rPr lang="pt-BR" b="1" dirty="0" smtClean="0">
                <a:solidFill>
                  <a:schemeClr val="bg1"/>
                </a:solidFill>
              </a:rPr>
              <a:t>MEDIAÇÃO </a:t>
            </a:r>
            <a:r>
              <a:rPr lang="pt-BR" b="1" dirty="0">
                <a:solidFill>
                  <a:schemeClr val="bg1"/>
                </a:solidFill>
              </a:rPr>
              <a:t>TECNOLÓGICA.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</a:rPr>
              <a:t>*COORDENADOR DE CURSO, PROFESSORES DE CONTEÚDOS ESPECÍFICOS QUE FARÃO PARTE DA EQUIPE PEDAGÓGICA E ALUNOS CONCLUINTES.</a:t>
            </a: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16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423</Words>
  <Application>Microsoft Office PowerPoint</Application>
  <PresentationFormat>Personalizar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INSCRIÇÕES ENADE 2023</vt:lpstr>
      <vt:lpstr>PREENCHIMENTO DO CADASTRO DOS ESTUDANTES</vt:lpstr>
      <vt:lpstr>PREENCHIMENTO DO QUESTIONÁRIO</vt:lpstr>
      <vt:lpstr>PREENCHIMENTO DO CADASTRO DOS ESTUDANTES</vt:lpstr>
      <vt:lpstr>APLICAÇÃO DAS PROVAS – 26/11/2023</vt:lpstr>
      <vt:lpstr>ATUAÇÃO PROGRAMA CONECTA ENADE X CURSOS ENADE 2023 DA UESPI</vt:lpstr>
      <vt:lpstr>ATUAÇÃO PROGRAMA CONECTA ENADE X CURSOS ENADE 2023 DA UESPI</vt:lpstr>
      <vt:lpstr>ATUAÇÃO PROGRAMA CONECTA ENADE X CURSOS ENADE 2023 DA UESPI</vt:lpstr>
      <vt:lpstr>ACOLHIMENTO DO ALUNO ENADE NOS LOCAIS DE APLICAÇÃO DA PROVA – 26/11/202.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PIBID</cp:lastModifiedBy>
  <cp:revision>6</cp:revision>
  <dcterms:created xsi:type="dcterms:W3CDTF">2023-09-12T21:27:58Z</dcterms:created>
  <dcterms:modified xsi:type="dcterms:W3CDTF">2023-09-13T12:33:57Z</dcterms:modified>
</cp:coreProperties>
</file>